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  <p:sldMasterId id="2147483733" r:id="rId2"/>
  </p:sldMasterIdLst>
  <p:sldIdLst>
    <p:sldId id="265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7" r:id="rId12"/>
    <p:sldId id="278" r:id="rId13"/>
    <p:sldId id="280" r:id="rId14"/>
    <p:sldId id="289" r:id="rId15"/>
    <p:sldId id="276" r:id="rId16"/>
    <p:sldId id="261" r:id="rId17"/>
    <p:sldId id="263" r:id="rId18"/>
    <p:sldId id="259" r:id="rId19"/>
    <p:sldId id="264" r:id="rId20"/>
    <p:sldId id="288" r:id="rId21"/>
    <p:sldId id="256" r:id="rId22"/>
    <p:sldId id="257" r:id="rId23"/>
    <p:sldId id="282" r:id="rId24"/>
    <p:sldId id="283" r:id="rId25"/>
    <p:sldId id="284" r:id="rId26"/>
    <p:sldId id="285" r:id="rId27"/>
    <p:sldId id="286" r:id="rId28"/>
    <p:sldId id="287" r:id="rId29"/>
    <p:sldId id="281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725FF"/>
    <a:srgbClr val="9900CC"/>
    <a:srgbClr val="FF8001"/>
    <a:srgbClr val="5EEC3C"/>
    <a:srgbClr val="FFABC9"/>
    <a:srgbClr val="FF9900"/>
    <a:srgbClr val="FFDC47"/>
    <a:srgbClr val="FFFF21"/>
    <a:srgbClr val="D99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>
      <p:cViewPr varScale="1">
        <p:scale>
          <a:sx n="114" d="100"/>
          <a:sy n="114" d="100"/>
        </p:scale>
        <p:origin x="150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3498110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314452"/>
            <a:ext cx="7772400" cy="137232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2708705"/>
            <a:ext cx="7772400" cy="899778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3714750"/>
            <a:ext cx="9147765" cy="1434066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3074F12-AA26-4AC8-9962-C36BB8F32554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10998"/>
            <a:ext cx="8229600" cy="3289553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74F12-AA26-4AC8-9962-C36BB8F32554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05981"/>
            <a:ext cx="1777470" cy="419457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1"/>
            <a:ext cx="6324600" cy="419457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74F12-AA26-4AC8-9962-C36BB8F32554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86D6B2D4-DAC9-4E26-810D-E1AFD03E3C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5770" y="3946099"/>
            <a:ext cx="1294032" cy="46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4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6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57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120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986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429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62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0735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80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87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74F12-AA26-4AC8-9962-C36BB8F32554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2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44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36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86D6B2D4-DAC9-4E26-810D-E1AFD03E3CF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5770" y="3946099"/>
            <a:ext cx="1294032" cy="46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551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794784"/>
            <a:ext cx="7772400" cy="13716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198784"/>
            <a:ext cx="4572000" cy="1091166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74F12-AA26-4AC8-9962-C36BB8F32554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2254104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2254104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10997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10997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74F12-AA26-4AC8-9962-C36BB8F32554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8229600" cy="85725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057650"/>
            <a:ext cx="4040188" cy="5715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9" y="4057650"/>
            <a:ext cx="4041775" cy="5715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083222"/>
            <a:ext cx="4040188" cy="2956322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083222"/>
            <a:ext cx="4041775" cy="2956322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74F12-AA26-4AC8-9962-C36BB8F32554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74F12-AA26-4AC8-9962-C36BB8F32554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074F12-AA26-4AC8-9962-C36BB8F32554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57600"/>
            <a:ext cx="7481776" cy="3429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4016327"/>
            <a:ext cx="3974592" cy="6858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05740"/>
            <a:ext cx="7479792" cy="3429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4805958"/>
            <a:ext cx="1920240" cy="274320"/>
          </a:xfrm>
        </p:spPr>
        <p:txBody>
          <a:bodyPr/>
          <a:lstStyle>
            <a:extLst/>
          </a:lstStyle>
          <a:p>
            <a:fld id="{53074F12-AA26-4AC8-9962-C36BB8F32554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4082552"/>
            <a:ext cx="7162800" cy="486174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42476"/>
            <a:ext cx="8686800" cy="329184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3074F12-AA26-4AC8-9962-C36BB8F32554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5" y="4805958"/>
            <a:ext cx="2350681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648842"/>
            <a:ext cx="8075432" cy="422004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4458703"/>
            <a:ext cx="4940624" cy="69080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4454259"/>
            <a:ext cx="3690451" cy="7000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4343441"/>
            <a:ext cx="3402314" cy="810651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4340805"/>
            <a:ext cx="3405509" cy="813287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3741330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3741330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4458703"/>
            <a:ext cx="4940624" cy="69080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4454259"/>
            <a:ext cx="3690451" cy="7000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4343441"/>
            <a:ext cx="3402314" cy="810651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4340805"/>
            <a:ext cx="3405509" cy="813287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110997"/>
            <a:ext cx="8229600" cy="3394472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4805958"/>
            <a:ext cx="1920240" cy="27432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3074F12-AA26-4AC8-9962-C36BB8F32554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5" y="4805958"/>
            <a:ext cx="2350681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4805958"/>
            <a:ext cx="365760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127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99BBF469-C8E5-489E-BFEE-CC0E3A29B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5D558FC-96E8-4061-B341-1D3ACA7E0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677CFD7-1521-4EB0-BC34-A1AF546CD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405" y="37552"/>
            <a:ext cx="4761905" cy="470012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xmlns="" id="{2EFB2E90-B0DE-4CD1-A829-B1FD897980B9}"/>
              </a:ext>
            </a:extLst>
          </p:cNvPr>
          <p:cNvSpPr txBox="1">
            <a:spLocks/>
          </p:cNvSpPr>
          <p:nvPr/>
        </p:nvSpPr>
        <p:spPr>
          <a:xfrm>
            <a:off x="6647910" y="3487982"/>
            <a:ext cx="2416300" cy="1507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bs-Latn-BA">
                <a:latin typeface="Vladimir Script" panose="03050402040407070305" pitchFamily="66" charset="0"/>
              </a:rPr>
              <a:t>Mirnesa Salihovic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bs-Latn-BA">
                <a:latin typeface="Vladimir Script" panose="03050402040407070305" pitchFamily="66" charset="0"/>
              </a:rPr>
              <a:t>Lejla Pirija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bs-Latn-BA">
                <a:latin typeface="Vladimir Script" panose="03050402040407070305" pitchFamily="66" charset="0"/>
              </a:rPr>
              <a:t>Neira Novalic</a:t>
            </a:r>
          </a:p>
          <a:p>
            <a:endParaRPr lang="en-US" dirty="0">
              <a:latin typeface="Bahnschrift Light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9640904-3F26-4B13-BFC5-163D54E4A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557" y="37550"/>
            <a:ext cx="1885950" cy="2428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966F91C-D358-4DED-9DC5-FACE868B5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5018" y="-233308"/>
            <a:ext cx="1885950" cy="2428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367BC9F-46BD-4FDA-8BC8-360EC5599E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28" y="892005"/>
            <a:ext cx="2788835" cy="278883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xmlns="" id="{F12CF6BF-47ED-4FE2-A706-4D78BBA9926F}"/>
              </a:ext>
            </a:extLst>
          </p:cNvPr>
          <p:cNvSpPr txBox="1">
            <a:spLocks/>
          </p:cNvSpPr>
          <p:nvPr/>
        </p:nvSpPr>
        <p:spPr>
          <a:xfrm>
            <a:off x="2214411" y="1524010"/>
            <a:ext cx="4244597" cy="144501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s-Latn-BA" sz="6000">
                <a:latin typeface="Vladimir Script" panose="03050402040407070305" pitchFamily="66" charset="0"/>
              </a:rPr>
              <a:t>Beauty centar</a:t>
            </a:r>
            <a:endParaRPr lang="en-US" sz="6000" dirty="0">
              <a:latin typeface="Vladimir Script" panose="03050402040407070305" pitchFamily="66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BB34913-4CD1-42C8-8873-D4C41489FE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231" y="2281844"/>
            <a:ext cx="900063" cy="90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6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313" y="567498"/>
            <a:ext cx="4733853" cy="414212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7D4825-73DB-47E2-B618-79C8217B6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0" y="1655520"/>
            <a:ext cx="8229600" cy="1315365"/>
          </a:xfrm>
        </p:spPr>
        <p:txBody>
          <a:bodyPr>
            <a:normAutofit fontScale="90000"/>
          </a:bodyPr>
          <a:lstStyle/>
          <a:p>
            <a:r>
              <a:rPr lang="bs-Latn-BA" dirty="0" smtClean="0">
                <a:solidFill>
                  <a:srgbClr val="000000"/>
                </a:solidFill>
              </a:rPr>
              <a:t>Mi smo klijenti </a:t>
            </a:r>
            <a:r>
              <a:rPr lang="bs-Latn-BA" dirty="0">
                <a:solidFill>
                  <a:srgbClr val="000000"/>
                </a:solidFill>
              </a:rPr>
              <a:t>i</a:t>
            </a:r>
            <a:r>
              <a:rPr lang="bs-Latn-BA" dirty="0" smtClean="0">
                <a:solidFill>
                  <a:srgbClr val="000000"/>
                </a:solidFill>
              </a:rPr>
              <a:t> sta to mi želimo u jednoj aplikaciji za beauty salon ?</a:t>
            </a: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2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727D350-DA0F-483A-A6EA-3CD5ED1AA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DF34C5-9723-4BAF-AF89-40D21CF7A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371" y="2285708"/>
            <a:ext cx="2983999" cy="24230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313" y="2661410"/>
            <a:ext cx="1023064" cy="13640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0" y="974414"/>
            <a:ext cx="2834521" cy="4110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540" y="-176940"/>
            <a:ext cx="2748690" cy="32721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6099050" y="739289"/>
            <a:ext cx="2443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4000" dirty="0" smtClean="0">
                <a:latin typeface="Viner Hand ITC" panose="03070502030502020203" pitchFamily="66" charset="0"/>
              </a:rPr>
              <a:t>IDEJE</a:t>
            </a:r>
            <a:endParaRPr lang="bs-Latn-BA" sz="4000" dirty="0">
              <a:latin typeface="Viner Hand ITC" panose="03070502030502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2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17" y="433881"/>
            <a:ext cx="4591241" cy="428583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2F5FC5-405E-40A5-8FD9-4B4CF8006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5" y="1502815"/>
            <a:ext cx="8229600" cy="1315365"/>
          </a:xfrm>
        </p:spPr>
        <p:txBody>
          <a:bodyPr>
            <a:normAutofit fontScale="90000"/>
          </a:bodyPr>
          <a:lstStyle/>
          <a:p>
            <a:r>
              <a:rPr lang="bs-Latn-BA" dirty="0" smtClean="0">
                <a:solidFill>
                  <a:srgbClr val="000000"/>
                </a:solidFill>
              </a:rPr>
              <a:t>A sad realno šta to mi možemo uraditi za ovaj period ?</a:t>
            </a: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2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128720" y="433880"/>
            <a:ext cx="4275740" cy="427574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4988" y="2266340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bs-Latn-BA" dirty="0"/>
              <a:t>Dileme koje smo imali...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Cloud Callout 4"/>
          <p:cNvSpPr/>
          <p:nvPr/>
        </p:nvSpPr>
        <p:spPr>
          <a:xfrm>
            <a:off x="5946345" y="128470"/>
            <a:ext cx="3197655" cy="1832459"/>
          </a:xfrm>
          <a:prstGeom prst="cloudCallout">
            <a:avLst/>
          </a:prstGeom>
          <a:blipFill dpi="0" rotWithShape="1">
            <a:blip r:embed="rId3"/>
            <a:srcRect/>
            <a:stretch>
              <a:fillRect l="6000" t="10000" r="10000" b="24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Callout 5"/>
          <p:cNvSpPr/>
          <p:nvPr/>
        </p:nvSpPr>
        <p:spPr>
          <a:xfrm rot="21600000">
            <a:off x="448965" y="281175"/>
            <a:ext cx="2443280" cy="1679754"/>
          </a:xfrm>
          <a:prstGeom prst="cloudCallout">
            <a:avLst/>
          </a:prstGeom>
          <a:blipFill dpi="0" rotWithShape="0">
            <a:blip r:embed="rId4"/>
            <a:srcRect/>
            <a:stretch>
              <a:fillRect t="8000" r="-8000" b="2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69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2" y="1197405"/>
            <a:ext cx="7177135" cy="36649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34998D-B761-4102-8674-8BC4735C6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8471"/>
            <a:ext cx="8229600" cy="916231"/>
          </a:xfrm>
        </p:spPr>
        <p:txBody>
          <a:bodyPr>
            <a:normAutofit fontScale="90000"/>
          </a:bodyPr>
          <a:lstStyle/>
          <a:p>
            <a:r>
              <a:rPr lang="bs-Latn-BA" dirty="0" smtClean="0">
                <a:solidFill>
                  <a:srgbClr val="000000"/>
                </a:solidFill>
              </a:rPr>
              <a:t>Prvo smo počeli </a:t>
            </a:r>
            <a:r>
              <a:rPr lang="bs-Latn-BA" dirty="0">
                <a:solidFill>
                  <a:srgbClr val="000000"/>
                </a:solidFill>
              </a:rPr>
              <a:t>sa </a:t>
            </a:r>
            <a:r>
              <a:rPr lang="bs-Latn-BA" sz="4300" dirty="0">
                <a:solidFill>
                  <a:srgbClr val="000000"/>
                </a:solidFill>
              </a:rPr>
              <a:t>izradom</a:t>
            </a:r>
            <a:r>
              <a:rPr lang="bs-Latn-BA" dirty="0">
                <a:solidFill>
                  <a:srgbClr val="000000"/>
                </a:solidFill>
              </a:rPr>
              <a:t> use case dijagrama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86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FPPT.com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EA452CB-654D-4970-8424-38D85DC97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60" y="296118"/>
            <a:ext cx="7185563" cy="46445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4E1C7E2-3532-45E7-AC46-F20DE73C54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362" y="3029875"/>
            <a:ext cx="367071" cy="22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5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FPPT.com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EA452CB-654D-4970-8424-38D85DC97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60" y="296118"/>
            <a:ext cx="7185563" cy="46445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29DB894-0391-4669-93B4-5FE56A3B6E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75" y="2794840"/>
            <a:ext cx="763525" cy="76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1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1D573D2-11A6-45EC-B42C-E043E7C3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215" y="367695"/>
            <a:ext cx="5864961" cy="4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15" y="590425"/>
            <a:ext cx="3673928" cy="45569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43" y="586585"/>
            <a:ext cx="4681229" cy="45569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2490" y="181266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s-Latn-BA" dirty="0" smtClean="0"/>
              <a:t>Rezervacija termina</a:t>
            </a:r>
            <a:endParaRPr lang="bs-Latn-BA" dirty="0"/>
          </a:p>
        </p:txBody>
      </p:sp>
      <p:sp>
        <p:nvSpPr>
          <p:cNvPr id="9" name="TextBox 8"/>
          <p:cNvSpPr txBox="1"/>
          <p:nvPr/>
        </p:nvSpPr>
        <p:spPr>
          <a:xfrm>
            <a:off x="5242995" y="181266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s-Latn-BA" dirty="0" smtClean="0"/>
              <a:t>Ažuriranje podataka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95744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 smtClean="0"/>
              <a:t>DIAGRAM A</a:t>
            </a:r>
            <a:endParaRPr lang="bs-Latn-B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" y="49124"/>
            <a:ext cx="3817625" cy="509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90" y="49124"/>
            <a:ext cx="4725342" cy="509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00" y="1044700"/>
            <a:ext cx="3327050" cy="3327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978" y="1323020"/>
            <a:ext cx="2857899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6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15" y="586585"/>
            <a:ext cx="4886560" cy="38176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F8A84A-CC44-455E-B727-B2FBD1279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5" y="1655520"/>
            <a:ext cx="5344675" cy="916230"/>
          </a:xfrm>
        </p:spPr>
        <p:txBody>
          <a:bodyPr>
            <a:normAutofit fontScale="90000"/>
          </a:bodyPr>
          <a:lstStyle/>
          <a:p>
            <a:r>
              <a:rPr lang="bs-Latn-BA" dirty="0">
                <a:solidFill>
                  <a:srgbClr val="000000"/>
                </a:solidFill>
              </a:rPr>
              <a:t>Koju</a:t>
            </a:r>
            <a:r>
              <a:rPr lang="bs-Latn-BA" dirty="0"/>
              <a:t> </a:t>
            </a:r>
            <a:r>
              <a:rPr lang="bs-Latn-BA" dirty="0">
                <a:solidFill>
                  <a:srgbClr val="000000"/>
                </a:solidFill>
              </a:rPr>
              <a:t>temu</a:t>
            </a:r>
            <a:r>
              <a:rPr lang="bs-Latn-BA" dirty="0"/>
              <a:t> </a:t>
            </a:r>
            <a:r>
              <a:rPr lang="bs-Latn-BA" dirty="0">
                <a:solidFill>
                  <a:srgbClr val="000000"/>
                </a:solidFill>
              </a:rPr>
              <a:t>izabrati</a:t>
            </a:r>
            <a:r>
              <a:rPr lang="bs-Latn-BA" dirty="0"/>
              <a:t> </a:t>
            </a:r>
            <a:r>
              <a:rPr lang="bs-Latn-BA" dirty="0">
                <a:solidFill>
                  <a:srgbClr val="000000"/>
                </a:solidFill>
              </a:rPr>
              <a:t>?</a:t>
            </a:r>
            <a:br>
              <a:rPr lang="bs-Latn-BA" dirty="0">
                <a:solidFill>
                  <a:srgbClr val="000000"/>
                </a:solidFill>
              </a:rPr>
            </a:br>
            <a:r>
              <a:rPr lang="bs-Latn-BA" dirty="0">
                <a:solidFill>
                  <a:srgbClr val="000000"/>
                </a:solidFill>
              </a:rPr>
              <a:t>Šta</a:t>
            </a:r>
            <a:r>
              <a:rPr lang="bs-Latn-BA" dirty="0"/>
              <a:t> </a:t>
            </a:r>
            <a:r>
              <a:rPr lang="bs-Latn-BA" dirty="0">
                <a:solidFill>
                  <a:srgbClr val="000000"/>
                </a:solidFill>
              </a:rPr>
              <a:t>raditi</a:t>
            </a:r>
            <a:r>
              <a:rPr lang="bs-Latn-BA" dirty="0"/>
              <a:t> </a:t>
            </a:r>
            <a:r>
              <a:rPr lang="bs-Latn-BA" dirty="0">
                <a:solidFill>
                  <a:srgbClr val="000000"/>
                </a:solidFill>
              </a:rPr>
              <a:t>?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87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61855" y="1812862"/>
            <a:ext cx="8246070" cy="167975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xmlns="" id="{7CE5B1FB-D93F-4978-92D1-77D67602F9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61855" y="3492619"/>
            <a:ext cx="8246070" cy="610820"/>
          </a:xfrm>
        </p:spPr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474B8176-C433-4A8E-9581-4028CA428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70" y="235304"/>
            <a:ext cx="7185600" cy="464455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A22AB0D7-C052-4DF9-ABE4-D790F977E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9" t="46488" r="47793" b="28929"/>
          <a:stretch/>
        </p:blipFill>
        <p:spPr>
          <a:xfrm>
            <a:off x="1670605" y="2270987"/>
            <a:ext cx="2443280" cy="106893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B071284-D33A-4011-B67B-8323E3554D08}"/>
              </a:ext>
            </a:extLst>
          </p:cNvPr>
          <p:cNvSpPr/>
          <p:nvPr/>
        </p:nvSpPr>
        <p:spPr>
          <a:xfrm>
            <a:off x="1670605" y="2270987"/>
            <a:ext cx="2443280" cy="106893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Make Effective Presentations</a:t>
            </a:r>
          </a:p>
          <a:p>
            <a:r>
              <a:rPr lang="en-US"/>
              <a:t>Using Awesome Backgrounds</a:t>
            </a:r>
          </a:p>
          <a:p>
            <a:r>
              <a:rPr lang="en-US"/>
              <a:t>Engage your Audience</a:t>
            </a:r>
          </a:p>
          <a:p>
            <a:r>
              <a:rPr lang="en-US"/>
              <a:t>Capture Audience Attention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Title</a:t>
            </a:r>
            <a:endParaRPr lang="en-US" dirty="0"/>
          </a:p>
        </p:txBody>
      </p:sp>
      <p:pic>
        <p:nvPicPr>
          <p:cNvPr id="5" name="Recording #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280" y="77150"/>
            <a:ext cx="7940659" cy="506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3DF32FD8-8174-486E-A9A4-4A822F335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90" y="281175"/>
            <a:ext cx="7056000" cy="42939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53A5C5-3122-40DA-8F03-83503A1CD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6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3DF32FD8-8174-486E-A9A4-4A822F335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95" y="181122"/>
            <a:ext cx="7056000" cy="42939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53A5C5-3122-40DA-8F03-83503A1CD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58CCFF1-2BBB-4B6C-85E0-2F96856A6E63}"/>
              </a:ext>
            </a:extLst>
          </p:cNvPr>
          <p:cNvSpPr/>
          <p:nvPr/>
        </p:nvSpPr>
        <p:spPr>
          <a:xfrm>
            <a:off x="4419295" y="586586"/>
            <a:ext cx="2137870" cy="13743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12">
            <a:extLst>
              <a:ext uri="{FF2B5EF4-FFF2-40B4-BE49-F238E27FC236}">
                <a16:creationId xmlns:a16="http://schemas.microsoft.com/office/drawing/2014/main" xmlns="" id="{43D2CEF8-A0FF-4F70-A259-C8A964C081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36" t="3768" r="21865" b="64225"/>
          <a:stretch/>
        </p:blipFill>
        <p:spPr>
          <a:xfrm>
            <a:off x="4421128" y="588261"/>
            <a:ext cx="2137871" cy="13743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672EF93-8F3C-4603-B678-DD1FCEE4423A}"/>
              </a:ext>
            </a:extLst>
          </p:cNvPr>
          <p:cNvSpPr/>
          <p:nvPr/>
        </p:nvSpPr>
        <p:spPr>
          <a:xfrm>
            <a:off x="4419296" y="580844"/>
            <a:ext cx="2137870" cy="13743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1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88F3BC0-8265-4A6D-A455-991D5BC7F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/>
              <a:t>Mjesto za klip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53A5C5-3122-40DA-8F03-83503A1CD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Recording #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61855" y="24235"/>
            <a:ext cx="83987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6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889AA10-2C84-4E56-A52F-9CC4DC7BA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90" y="281175"/>
            <a:ext cx="7056000" cy="42939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F10F3B-16EF-4E99-BB6A-266FE47F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3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889AA10-2C84-4E56-A52F-9CC4DC7BA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90" y="281175"/>
            <a:ext cx="7056000" cy="429392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F10F3B-16EF-4E99-BB6A-266FE47F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0ABEC72-6F79-4B6D-BE3C-2EB4715C4D4D}"/>
              </a:ext>
            </a:extLst>
          </p:cNvPr>
          <p:cNvSpPr/>
          <p:nvPr/>
        </p:nvSpPr>
        <p:spPr>
          <a:xfrm>
            <a:off x="4266605" y="2266350"/>
            <a:ext cx="2290575" cy="7635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xmlns="" id="{410D493C-DC1A-4B45-877D-E33533E026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4" t="46232" r="24253" b="35987"/>
          <a:stretch/>
        </p:blipFill>
        <p:spPr>
          <a:xfrm>
            <a:off x="4266605" y="2266339"/>
            <a:ext cx="2290575" cy="7635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123A2C5-1423-494E-A4FA-8D84A043841D}"/>
              </a:ext>
            </a:extLst>
          </p:cNvPr>
          <p:cNvSpPr/>
          <p:nvPr/>
        </p:nvSpPr>
        <p:spPr>
          <a:xfrm>
            <a:off x="4266605" y="2266349"/>
            <a:ext cx="2290575" cy="7635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0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E363521-C7F6-46DB-A9B6-20A2132D9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s-Latn-BA" dirty="0"/>
              <a:t>Mjesto za klip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F10F3B-16EF-4E99-BB6A-266FE47F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Recording #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0"/>
            <a:ext cx="7721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0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97824DD-0720-46F9-8B39-7414839E8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s-Latn-BA" sz="5400" dirty="0"/>
              <a:t>To be continued..</a:t>
            </a:r>
            <a:endParaRPr lang="en-US" sz="5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C57BAB-AD79-4AEF-BD9A-19E0BE1E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3DE7275-6DE7-4AB4-B7E9-9037C60B55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891" y="2176383"/>
            <a:ext cx="3230217" cy="2571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470"/>
            <a:ext cx="9144000" cy="229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3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137" y="739289"/>
            <a:ext cx="4772030" cy="38176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61067D-D60B-46E7-B407-58C8C008E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490" y="1655520"/>
            <a:ext cx="7329840" cy="916230"/>
          </a:xfrm>
        </p:spPr>
        <p:txBody>
          <a:bodyPr>
            <a:normAutofit fontScale="90000"/>
          </a:bodyPr>
          <a:lstStyle/>
          <a:p>
            <a:r>
              <a:rPr lang="bs-Latn-BA" dirty="0">
                <a:solidFill>
                  <a:srgbClr val="000000"/>
                </a:solidFill>
              </a:rPr>
              <a:t>Pa okej, mi smo djevojke ?</a:t>
            </a:r>
            <a:br>
              <a:rPr lang="bs-Latn-BA" dirty="0">
                <a:solidFill>
                  <a:srgbClr val="000000"/>
                </a:solidFill>
              </a:rPr>
            </a:br>
            <a:r>
              <a:rPr lang="bs-Latn-BA" dirty="0">
                <a:solidFill>
                  <a:srgbClr val="000000"/>
                </a:solidFill>
              </a:rPr>
              <a:t>Šta je nama zanimljivo ?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20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D2F89B4-55B9-434F-8FA0-488DFC187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9" y="83062"/>
            <a:ext cx="2290575" cy="247629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970D10-399C-480B-B171-5115F3AA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Netflix Hurting Cartoon Network's Ratings + Netflix Causes Cartoon ...">
            <a:extLst>
              <a:ext uri="{FF2B5EF4-FFF2-40B4-BE49-F238E27FC236}">
                <a16:creationId xmlns:a16="http://schemas.microsoft.com/office/drawing/2014/main" xmlns="" id="{DE78BC59-5BCE-4B75-B74B-60201022E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65552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DA0D736-1457-42F8-9BE3-32A2F39CC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533" y="273845"/>
            <a:ext cx="2590800" cy="1762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95C70E8-4D5B-4E60-9DE2-FF446D3CAC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2" y="2584152"/>
            <a:ext cx="2281532" cy="1970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7012877-8065-4A3C-B1F5-1716FB0A37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184" y="2775158"/>
            <a:ext cx="2113635" cy="211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0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D2F89B4-55B9-434F-8FA0-488DFC187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9" y="83062"/>
            <a:ext cx="2290575" cy="247629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970D10-399C-480B-B171-5115F3AAC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Netflix Hurting Cartoon Network's Ratings + Netflix Causes Cartoon ...">
            <a:extLst>
              <a:ext uri="{FF2B5EF4-FFF2-40B4-BE49-F238E27FC236}">
                <a16:creationId xmlns:a16="http://schemas.microsoft.com/office/drawing/2014/main" xmlns="" id="{DE78BC59-5BCE-4B75-B74B-60201022E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65552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DA0D736-1457-42F8-9BE3-32A2F39CC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533" y="273845"/>
            <a:ext cx="2590800" cy="1762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95C70E8-4D5B-4E60-9DE2-FF446D3CAC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92" y="2584152"/>
            <a:ext cx="2281532" cy="19708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7012877-8065-4A3C-B1F5-1716FB0A37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184" y="2775158"/>
            <a:ext cx="2113635" cy="211363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xmlns="" id="{D1A6B7FA-B937-477B-B150-AC8B9517B52B}"/>
              </a:ext>
            </a:extLst>
          </p:cNvPr>
          <p:cNvSpPr/>
          <p:nvPr/>
        </p:nvSpPr>
        <p:spPr>
          <a:xfrm>
            <a:off x="5924049" y="-106329"/>
            <a:ext cx="3152400" cy="274869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2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067" y="739291"/>
            <a:ext cx="4691098" cy="36649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5D0C1C-D52B-47BD-8774-D0E87F06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65" y="1350110"/>
            <a:ext cx="8382305" cy="1315365"/>
          </a:xfrm>
        </p:spPr>
        <p:txBody>
          <a:bodyPr>
            <a:normAutofit fontScale="90000"/>
          </a:bodyPr>
          <a:lstStyle/>
          <a:p>
            <a:r>
              <a:rPr lang="bs-Latn-BA" dirty="0" smtClean="0">
                <a:solidFill>
                  <a:srgbClr val="000000"/>
                </a:solidFill>
              </a:rPr>
              <a:t>Šta možemo uraditi za njegu kože i ljepotu žene a nismo kozmetičarke ?</a:t>
            </a:r>
            <a:br>
              <a:rPr lang="bs-Latn-BA" dirty="0" smtClean="0">
                <a:solidFill>
                  <a:srgbClr val="000000"/>
                </a:solidFill>
              </a:rPr>
            </a:br>
            <a:r>
              <a:rPr lang="bs-Latn-BA" dirty="0">
                <a:solidFill>
                  <a:srgbClr val="000000"/>
                </a:solidFill>
              </a:rPr>
              <a:t> </a:t>
            </a:r>
            <a:r>
              <a:rPr lang="bs-Latn-BA" dirty="0" smtClean="0">
                <a:solidFill>
                  <a:srgbClr val="000000"/>
                </a:solidFill>
              </a:rPr>
              <a:t>         Hmmmmmmm...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75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846739BB-E08C-4B62-A3B4-94BFA7123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50" y="-25644"/>
            <a:ext cx="3713993" cy="494913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2F26CE-56D4-41CA-843E-BA76DC6AC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2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ACF586-9D26-4F45-A8A6-EB0CE650B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04A4C81-A14B-49FD-AE17-A4E29E09B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60" y="128472"/>
            <a:ext cx="3914774" cy="326231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1DD2408-62D6-4B79-80CE-207E59B43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128" y="507095"/>
            <a:ext cx="3082065" cy="42438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9311360-151A-45C7-B852-AAB667043F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065" y="1523882"/>
            <a:ext cx="245745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0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016" y="586585"/>
            <a:ext cx="4587747" cy="416052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C839FB-8634-4BD5-8BB9-A59F598F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0" y="1808225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bs-Latn-BA" dirty="0">
                <a:solidFill>
                  <a:srgbClr val="000000"/>
                </a:solidFill>
              </a:rPr>
              <a:t>Mogle </a:t>
            </a:r>
            <a:r>
              <a:rPr lang="bs-Latn-BA" dirty="0" smtClean="0">
                <a:solidFill>
                  <a:srgbClr val="000000"/>
                </a:solidFill>
              </a:rPr>
              <a:t>bismo </a:t>
            </a:r>
            <a:r>
              <a:rPr lang="bs-Latn-BA" dirty="0">
                <a:solidFill>
                  <a:srgbClr val="000000"/>
                </a:solidFill>
              </a:rPr>
              <a:t>uraditi aplikaciju za </a:t>
            </a:r>
            <a:r>
              <a:rPr lang="bs-Latn-BA" dirty="0" smtClean="0">
                <a:solidFill>
                  <a:srgbClr val="000000"/>
                </a:solidFill>
              </a:rPr>
              <a:t> beauty salon sa </a:t>
            </a:r>
            <a:r>
              <a:rPr lang="bs-Latn-BA" dirty="0" smtClean="0">
                <a:solidFill>
                  <a:srgbClr val="000000"/>
                </a:solidFill>
              </a:rPr>
              <a:t>funkcionalnostima </a:t>
            </a:r>
            <a:r>
              <a:rPr lang="bs-Latn-BA" dirty="0" smtClean="0">
                <a:solidFill>
                  <a:srgbClr val="000000"/>
                </a:solidFill>
              </a:rPr>
              <a:t>koje svaki klijen želi da ima!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755" y="3182570"/>
            <a:ext cx="2143125" cy="152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ustom 4">
      <a:dk1>
        <a:srgbClr val="3E1E25"/>
      </a:dk1>
      <a:lt1>
        <a:srgbClr val="FFFFFF"/>
      </a:lt1>
      <a:dk2>
        <a:srgbClr val="7D3C4A"/>
      </a:dk2>
      <a:lt2>
        <a:srgbClr val="FFFFFF"/>
      </a:lt2>
      <a:accent1>
        <a:srgbClr val="D4A7B1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3E1E25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1756</TotalTime>
  <Words>121</Words>
  <Application>Microsoft Office PowerPoint</Application>
  <PresentationFormat>On-screen Show (16:9)</PresentationFormat>
  <Paragraphs>26</Paragraphs>
  <Slides>28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Bahnschrift Light</vt:lpstr>
      <vt:lpstr>Calibri</vt:lpstr>
      <vt:lpstr>Lucida Sans Unicode</vt:lpstr>
      <vt:lpstr>Verdana</vt:lpstr>
      <vt:lpstr>Viner Hand ITC</vt:lpstr>
      <vt:lpstr>Vladimir Script</vt:lpstr>
      <vt:lpstr>Wingdings 2</vt:lpstr>
      <vt:lpstr>Wingdings 3</vt:lpstr>
      <vt:lpstr>Concourse</vt:lpstr>
      <vt:lpstr>Office Theme</vt:lpstr>
      <vt:lpstr>PowerPoint Presentation</vt:lpstr>
      <vt:lpstr>Koju temu izabrati ? Šta raditi ?</vt:lpstr>
      <vt:lpstr>Pa okej, mi smo djevojke ? Šta je nama zanimljivo ?</vt:lpstr>
      <vt:lpstr>PowerPoint Presentation</vt:lpstr>
      <vt:lpstr>PowerPoint Presentation</vt:lpstr>
      <vt:lpstr>Šta možemo uraditi za njegu kože i ljepotu žene a nismo kozmetičarke ?           Hmmmmmmm...</vt:lpstr>
      <vt:lpstr>PowerPoint Presentation</vt:lpstr>
      <vt:lpstr>PowerPoint Presentation</vt:lpstr>
      <vt:lpstr>Mogle bismo uraditi aplikaciju za  beauty salon sa funkcionalnostima koje svaki klijen želi da ima!</vt:lpstr>
      <vt:lpstr>Mi smo klijenti i sta to mi želimo u jednoj aplikaciji za beauty salon ? </vt:lpstr>
      <vt:lpstr>PowerPoint Presentation</vt:lpstr>
      <vt:lpstr>A sad realno šta to mi možemo uraditi za ovaj period ? </vt:lpstr>
      <vt:lpstr>Dileme koje smo imali... </vt:lpstr>
      <vt:lpstr>Prvo smo počeli sa izradom use case dijagrama</vt:lpstr>
      <vt:lpstr>PowerPoint Presentation</vt:lpstr>
      <vt:lpstr>PowerPoint Presentation</vt:lpstr>
      <vt:lpstr>PowerPoint Presentation</vt:lpstr>
      <vt:lpstr>PowerPoint Presentation</vt:lpstr>
      <vt:lpstr>DIAGRAM A</vt:lpstr>
      <vt:lpstr>PowerPoint Presentation</vt:lpstr>
      <vt:lpstr>Slide 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mirnesa s</cp:lastModifiedBy>
  <cp:revision>206</cp:revision>
  <dcterms:created xsi:type="dcterms:W3CDTF">2013-08-21T19:17:07Z</dcterms:created>
  <dcterms:modified xsi:type="dcterms:W3CDTF">2020-04-06T12:51:22Z</dcterms:modified>
</cp:coreProperties>
</file>